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fntdata" ContentType="application/x-fontdata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svg" ContentType="image/svg+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    <Relationship Id="rId1"
                  Type="http://schemas.openxmlformats.org/officeDocument/2006/relationships/extended-properties"
                  Target="docProps/app.xml"/>
    <Relationship Id="rId2" Type="http://schemas.openxmlformats.org/package/2006/relationships/metadata/core-properties"
                  Target="docProps/core.xml"/>
    <Relationship Id="rId3" Type="http://schemas.openxmlformats.org/officeDocument/2006/relationships/officeDocument"
                  Target="ppt/presentation.xml"/>
</Relationships>   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24384000" cy="137160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  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slides/slide3.xml" Type="http://schemas.openxmlformats.org/officeDocument/2006/relationships/slide"/><Relationship Id="rId5" Target="slides/slide4.xml" Type="http://schemas.openxmlformats.org/officeDocument/2006/relationships/slide"/><Relationship Id="rId6" Target="slides/slide5.xml" Type="http://schemas.openxmlformats.org/officeDocument/2006/relationships/slide"/><Relationship Id="rId7" Target="slides/slide6.xml" Type="http://schemas.openxmlformats.org/officeDocument/2006/relationships/slide"/><Relationship Id="rId8" Target="slides/slide7.xml" Type="http://schemas.openxmlformats.org/officeDocument/2006/relationships/slide"/><Relationship Id="rId9" Target="slides/slide8.xml" Type="http://schemas.openxmlformats.org/officeDocument/2006/relationships/slide"/><Relationship Id="rId10" Target="slides/slide9.xml" Type="http://schemas.openxmlformats.org/officeDocument/2006/relationships/slide"/><Relationship Id="rId11" Target="slides/slide10.xml" Type="http://schemas.openxmlformats.org/officeDocument/2006/relationships/slide"/><Relationship Id="rId12" Target="slides/slide11.xml" Type="http://schemas.openxmlformats.org/officeDocument/2006/relationships/slide"/><Relationship Id="rId13" Target="slides/slide12.xml" Type="http://schemas.openxmlformats.org/officeDocument/2006/relationships/slide"/><Relationship Id="rId14" Target="slides/slide13.xml" Type="http://schemas.openxmlformats.org/officeDocument/2006/relationships/slide"/><Relationship Id="rId15" Target="slides/slide14.xml" Type="http://schemas.openxmlformats.org/officeDocument/2006/relationships/slide"/><Relationship Id="rId16" Target="slides/slide15.xml" Type="http://schemas.openxmlformats.org/officeDocument/2006/relationships/slide"/><Relationship Id="rId17" Target="slides/slide16.xml" Type="http://schemas.openxmlformats.org/officeDocument/2006/relationships/slide"/><Relationship Id="rId18" Target="slides/slide17.xml" Type="http://schemas.openxmlformats.org/officeDocument/2006/relationships/slide"/><Relationship Id="rId19" Target="slides/slide18.xml" Type="http://schemas.openxmlformats.org/officeDocument/2006/relationships/slide"/><Relationship Id="rId20" Target="slides/slide19.xml" Type="http://schemas.openxmlformats.org/officeDocument/2006/relationships/slide"/><Relationship Id="rId21" Target="slides/slide20.xml" Type="http://schemas.openxmlformats.org/officeDocument/2006/relationships/slide"/><Relationship Id="rId22" Target="slides/slide21.xml" Type="http://schemas.openxmlformats.org/officeDocument/2006/relationships/slide"/><Relationship Id="rId23" Target="slides/slide22.xml" Type="http://schemas.openxmlformats.org/officeDocument/2006/relationships/slide"/><Relationship Id="rId24" Target="slides/slide23.xml" Type="http://schemas.openxmlformats.org/officeDocument/2006/relationships/slide"/><Relationship Id="rId25" Target="slides/slide24.xml" Type="http://schemas.openxmlformats.org/officeDocument/2006/relationships/slide"/><Relationship Id="rId26" Target="slides/slide25.xml" Type="http://schemas.openxmlformats.org/officeDocument/2006/relationships/slide"/>  <Relationship Id="rId27" Target="presProps.xml" Type="http://schemas.openxmlformats.org/officeDocument/2006/relationships/presProps"/>  <Relationship Id="rId28" Target="viewProps.xml" Type="http://schemas.openxmlformats.org/officeDocument/2006/relationships/viewProps"/>  <Relationship Id="rId29" Target="theme/theme1.xml" Type="http://schemas.openxmlformats.org/officeDocument/2006/relationships/theme"/>  <Relationship Id="rId30" Target="tableStyles.xml" Type="http://schemas.openxmlformats.org/officeDocument/2006/relationships/tableStyles"/></Relationships>
</file>

<file path=ppt/slideLayouts/_rels/slideLayout1.xml.rels><?xml version="1.0" encoding="UTF-8" standalone="yes"?>
<Relationships xmlns="http://schemas.openxmlformats.org/package/2006/relationships">
    <Relationship Id="rId1" Target="../slideMasters/slideMaster1.xml"
                 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  <Relationship Id="rId1" Target="../slideLayouts/slideLayout1.xml"
                  Type="http://schemas.openxmlformats.org/officeDocument/2006/relationships/slideLayout"/>
    <Relationship Id="rId2" Target="../theme/theme1.xml"
                  Type="http://schemas.openxmlformats.org/officeDocument/2006/relationships/theme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1" Type="http://schemas.openxmlformats.org/officeDocument/2006/relationships/image" Target="../media/image1.jpeg"/><Relationship Id="bg26" Type="http://schemas.openxmlformats.org/officeDocument/2006/relationships/image" Target="../media/image26.jpeg"/></Relationships>
</file>

<file path=ppt/slides/_rels/slide2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01" Type="http://schemas.openxmlformats.org/officeDocument/2006/relationships/image" Target="../media/image2.jpeg"/></Relationships>
</file>

<file path=ppt/slides/_rels/slide3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301" Type="http://schemas.openxmlformats.org/officeDocument/2006/relationships/image" Target="../media/image3.jpeg"/><Relationship Id="bg28" Type="http://schemas.openxmlformats.org/officeDocument/2006/relationships/image" Target="../media/image28.jpeg"/></Relationships>
</file>

<file path=ppt/slides/_rels/slide4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401" Type="http://schemas.openxmlformats.org/officeDocument/2006/relationships/image" Target="../media/image4.jpeg"/></Relationships>
</file>

<file path=ppt/slides/_rels/slide5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501" Type="http://schemas.openxmlformats.org/officeDocument/2006/relationships/image" Target="../media/image5.jpeg"/></Relationships>
</file>

<file path=ppt/slides/_rels/slide6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601" Type="http://schemas.openxmlformats.org/officeDocument/2006/relationships/image" Target="../media/image6.jpeg"/><Relationship Id="bg27" Type="http://schemas.openxmlformats.org/officeDocument/2006/relationships/image" Target="../media/image27.jpeg"/></Relationships>
</file>

<file path=ppt/slides/_rels/slide7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701" Type="http://schemas.openxmlformats.org/officeDocument/2006/relationships/image" Target="../media/image7.jpeg"/></Relationships>
</file>

<file path=ppt/slides/_rels/slide8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801" Type="http://schemas.openxmlformats.org/officeDocument/2006/relationships/image" Target="../media/image8.jpeg"/></Relationships>
</file>

<file path=ppt/slides/_rels/slide9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901" Type="http://schemas.openxmlformats.org/officeDocument/2006/relationships/image" Target="../media/image9.jpeg"/></Relationships>
</file>

<file path=ppt/slides/_rels/slide10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01" Type="http://schemas.openxmlformats.org/officeDocument/2006/relationships/image" Target="../media/image10.jpeg"/></Relationships>
</file>

<file path=ppt/slides/_rels/slide1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101" Type="http://schemas.openxmlformats.org/officeDocument/2006/relationships/image" Target="../media/image11.jpeg"/></Relationships>
</file>

<file path=ppt/slides/_rels/slide12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201" Type="http://schemas.openxmlformats.org/officeDocument/2006/relationships/image" Target="../media/image12.jpeg"/></Relationships>
</file>

<file path=ppt/slides/_rels/slide13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301" Type="http://schemas.openxmlformats.org/officeDocument/2006/relationships/image" Target="../media/image13.jpeg"/></Relationships>
</file>

<file path=ppt/slides/_rels/slide14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401" Type="http://schemas.openxmlformats.org/officeDocument/2006/relationships/image" Target="../media/image14.jpeg"/></Relationships>
</file>

<file path=ppt/slides/_rels/slide15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501" Type="http://schemas.openxmlformats.org/officeDocument/2006/relationships/image" Target="../media/image15.jpeg"/></Relationships>
</file>

<file path=ppt/slides/_rels/slide16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601" Type="http://schemas.openxmlformats.org/officeDocument/2006/relationships/image" Target="../media/image16.jpeg"/></Relationships>
</file>

<file path=ppt/slides/_rels/slide17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701" Type="http://schemas.openxmlformats.org/officeDocument/2006/relationships/image" Target="../media/image17.jpeg"/></Relationships>
</file>

<file path=ppt/slides/_rels/slide18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801" Type="http://schemas.openxmlformats.org/officeDocument/2006/relationships/image" Target="../media/image18.jpeg"/></Relationships>
</file>

<file path=ppt/slides/_rels/slide19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901" Type="http://schemas.openxmlformats.org/officeDocument/2006/relationships/image" Target="../media/image19.jpeg"/></Relationships>
</file>

<file path=ppt/slides/_rels/slide20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001" Type="http://schemas.openxmlformats.org/officeDocument/2006/relationships/image" Target="../media/image20.jpeg"/></Relationships>
</file>

<file path=ppt/slides/_rels/slide2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101" Type="http://schemas.openxmlformats.org/officeDocument/2006/relationships/image" Target="../media/image21.jpeg"/><Relationship Id="bg28" Type="http://schemas.openxmlformats.org/officeDocument/2006/relationships/image" Target="../media/image28.jpeg"/></Relationships>
</file>

<file path=ppt/slides/_rels/slide22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201" Type="http://schemas.openxmlformats.org/officeDocument/2006/relationships/image" Target="../media/image22.jpeg"/></Relationships>
</file>

<file path=ppt/slides/_rels/slide23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301" Type="http://schemas.openxmlformats.org/officeDocument/2006/relationships/image" Target="../media/image23.jpeg"/></Relationships>
</file>

<file path=ppt/slides/_rels/slide24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401" Type="http://schemas.openxmlformats.org/officeDocument/2006/relationships/image" Target="../media/image24.jpeg"/></Relationships>
</file>

<file path=ppt/slides/_rels/slide25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501" Type="http://schemas.openxmlformats.org/officeDocument/2006/relationships/image" Target="../media/image25.jpeg"/><Relationship Id="bg26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bg26">
            <a:lum/>
          </a:blip>
          <a:srcRect/>
          <a:stretch>
            <a:fillRect t="-0" r="-0" b="-0" l="-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1" name="image 101"/>
          <p:cNvPicPr>
            <a:picLocks noChangeAspect="1"/>
          </p:cNvPicPr>
          <p:nvPr/>
        </p:nvPicPr>
        <p:blipFill>
          <a:blip r:embed="rId1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1" name="image 201"/>
          <p:cNvPicPr>
            <a:picLocks noChangeAspect="1"/>
          </p:cNvPicPr>
          <p:nvPr/>
        </p:nvPicPr>
        <p:blipFill>
          <a:blip r:embed="rId2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bg28">
            <a:lum/>
          </a:blip>
          <a:srcRect/>
          <a:stretch>
            <a:fillRect t="-0" r="-0" b="-0" l="-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1" name="image 301"/>
          <p:cNvPicPr>
            <a:picLocks noChangeAspect="1"/>
          </p:cNvPicPr>
          <p:nvPr/>
        </p:nvPicPr>
        <p:blipFill>
          <a:blip r:embed="rId3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01" name="image 401"/>
          <p:cNvPicPr>
            <a:picLocks noChangeAspect="1"/>
          </p:cNvPicPr>
          <p:nvPr/>
        </p:nvPicPr>
        <p:blipFill>
          <a:blip r:embed="rId4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01" name="image 501"/>
          <p:cNvPicPr>
            <a:picLocks noChangeAspect="1"/>
          </p:cNvPicPr>
          <p:nvPr/>
        </p:nvPicPr>
        <p:blipFill>
          <a:blip r:embed="rId5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bg27">
            <a:lum/>
          </a:blip>
          <a:srcRect/>
          <a:stretch>
            <a:fillRect t="-0" r="-0" b="-0" l="-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01" name="image 601"/>
          <p:cNvPicPr>
            <a:picLocks noChangeAspect="1"/>
          </p:cNvPicPr>
          <p:nvPr/>
        </p:nvPicPr>
        <p:blipFill>
          <a:blip r:embed="rId6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01" name="image 701"/>
          <p:cNvPicPr>
            <a:picLocks noChangeAspect="1"/>
          </p:cNvPicPr>
          <p:nvPr/>
        </p:nvPicPr>
        <p:blipFill>
          <a:blip r:embed="rId7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01" name="image 801"/>
          <p:cNvPicPr>
            <a:picLocks noChangeAspect="1"/>
          </p:cNvPicPr>
          <p:nvPr/>
        </p:nvPicPr>
        <p:blipFill>
          <a:blip r:embed="rId8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1" name="image 901"/>
          <p:cNvPicPr>
            <a:picLocks noChangeAspect="1"/>
          </p:cNvPicPr>
          <p:nvPr/>
        </p:nvPicPr>
        <p:blipFill>
          <a:blip r:embed="rId9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01" name="image 1001"/>
          <p:cNvPicPr>
            <a:picLocks noChangeAspect="1"/>
          </p:cNvPicPr>
          <p:nvPr/>
        </p:nvPicPr>
        <p:blipFill>
          <a:blip r:embed="rId10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01" name="image 1101"/>
          <p:cNvPicPr>
            <a:picLocks noChangeAspect="1"/>
          </p:cNvPicPr>
          <p:nvPr/>
        </p:nvPicPr>
        <p:blipFill>
          <a:blip r:embed="rId11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201" name="image 1201"/>
          <p:cNvPicPr>
            <a:picLocks noChangeAspect="1"/>
          </p:cNvPicPr>
          <p:nvPr/>
        </p:nvPicPr>
        <p:blipFill>
          <a:blip r:embed="rId12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01" name="image 1301"/>
          <p:cNvPicPr>
            <a:picLocks noChangeAspect="1"/>
          </p:cNvPicPr>
          <p:nvPr/>
        </p:nvPicPr>
        <p:blipFill>
          <a:blip r:embed="rId13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401" name="image 1401"/>
          <p:cNvPicPr>
            <a:picLocks noChangeAspect="1"/>
          </p:cNvPicPr>
          <p:nvPr/>
        </p:nvPicPr>
        <p:blipFill>
          <a:blip r:embed="rId14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501" name="image 1501"/>
          <p:cNvPicPr>
            <a:picLocks noChangeAspect="1"/>
          </p:cNvPicPr>
          <p:nvPr/>
        </p:nvPicPr>
        <p:blipFill>
          <a:blip r:embed="rId15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601" name="image 1601"/>
          <p:cNvPicPr>
            <a:picLocks noChangeAspect="1"/>
          </p:cNvPicPr>
          <p:nvPr/>
        </p:nvPicPr>
        <p:blipFill>
          <a:blip r:embed="rId16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7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01" name="image 1801"/>
          <p:cNvPicPr>
            <a:picLocks noChangeAspect="1"/>
          </p:cNvPicPr>
          <p:nvPr/>
        </p:nvPicPr>
        <p:blipFill>
          <a:blip r:embed="rId18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901" name="image 1901"/>
          <p:cNvPicPr>
            <a:picLocks noChangeAspect="1"/>
          </p:cNvPicPr>
          <p:nvPr/>
        </p:nvPicPr>
        <p:blipFill>
          <a:blip r:embed="rId19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01" name="image 2001"/>
          <p:cNvPicPr>
            <a:picLocks noChangeAspect="1"/>
          </p:cNvPicPr>
          <p:nvPr/>
        </p:nvPicPr>
        <p:blipFill>
          <a:blip r:embed="rId20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bg28">
            <a:lum/>
          </a:blip>
          <a:srcRect/>
          <a:stretch>
            <a:fillRect t="-0" r="-0" b="-0" l="-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01" name="image 2101"/>
          <p:cNvPicPr>
            <a:picLocks noChangeAspect="1"/>
          </p:cNvPicPr>
          <p:nvPr/>
        </p:nvPicPr>
        <p:blipFill>
          <a:blip r:embed="rId21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1" name="image 2201"/>
          <p:cNvPicPr>
            <a:picLocks noChangeAspect="1"/>
          </p:cNvPicPr>
          <p:nvPr/>
        </p:nvPicPr>
        <p:blipFill>
          <a:blip r:embed="rId22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01" name="image 2301"/>
          <p:cNvPicPr>
            <a:picLocks noChangeAspect="1"/>
          </p:cNvPicPr>
          <p:nvPr/>
        </p:nvPicPr>
        <p:blipFill>
          <a:blip r:embed="rId23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01" name="image 2401"/>
          <p:cNvPicPr>
            <a:picLocks noChangeAspect="1"/>
          </p:cNvPicPr>
          <p:nvPr/>
        </p:nvPicPr>
        <p:blipFill>
          <a:blip r:embed="rId24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bg26">
            <a:lum/>
          </a:blip>
          <a:srcRect/>
          <a:stretch>
            <a:fillRect t="-0" r="-0" b="-0" l="-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501" name="image 2501"/>
          <p:cNvPicPr>
            <a:picLocks noChangeAspect="1"/>
          </p:cNvPicPr>
          <p:nvPr/>
        </p:nvPicPr>
        <p:blipFill>
          <a:blip r:embed="rId2501"/>
          <a:srcRect/>
          <a:stretch>
            <a:fillRect/>
          </a:stretch>
        </p:blipFill>
        <p:spPr>
          <a:xfrm rot="0" flipV="0" flipH="0"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稿定设计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稿定设计 ppt</dc:title>
  <dc:subject>www.gaoding.com</dc:subject>
  <dc:creator>稿定设计</dc:creator>
  <cp:lastModifiedBy>稿定设计</cp:lastModifiedBy>
  <cp:revision>1</cp:revision>
  <dcterms:created xsi:type="dcterms:W3CDTF">2022-03-22T14:43:58.475Z</dcterms:created>
  <dcterms:modified xsi:type="dcterms:W3CDTF">2022-03-22T14:43:58.475Z</dcterms:modified>
</cp:coreProperties>
</file>